
<file path=[Content_Types].xml><?xml version="1.0" encoding="utf-8"?>
<Types xmlns="http://schemas.openxmlformats.org/package/2006/content-types">
  <Default Extension="fntdata" ContentType="application/x-fontdata"/>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48" r:id="rId1"/>
  </p:sldMasterIdLst>
  <p:sldIdLst>
    <p:sldId id="256" r:id="rId2"/>
    <p:sldId id="257" r:id="rId3"/>
    <p:sldId id="258" r:id="rId4"/>
  </p:sldIdLst>
  <p:sldSz cx="12192000" cy="6858000"/>
  <p:notesSz cx="6858000" cy="9144000"/>
  <p:embeddedFontLst>
    <p:embeddedFont>
      <p:font typeface="Playfair Display" pitchFamily="2" charset="77"/>
      <p:regular r:id="rId5"/>
      <p:bold r:id="rId6"/>
      <p:italic r:id="rId7"/>
      <p:boldItalic r:id="rId8"/>
    </p:embeddedFont>
    <p:embeddedFont>
      <p:font typeface="Poppins" pitchFamily="2" charset="77"/>
      <p:regular r:id="rId9"/>
      <p:bold r:id="rId10"/>
      <p:italic r:id="rId11"/>
      <p:boldItalic r:id="rId12"/>
    </p:embeddedFont>
    <p:embeddedFont>
      <p:font typeface="Roboto" panose="02000000000000000000" pitchFamily="2" charset="0"/>
      <p:regular r:id="rId13"/>
      <p:bold r:id="rId14"/>
      <p:italic r:id="rId15"/>
      <p:boldItalic r:id="rId16"/>
    </p:embeddedFont>
  </p:embeddedFontLst>
  <p:defaultTextStyle>
    <a:defPPr>
      <a:defRPr lang="en-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F1F65"/>
    <a:srgbClr val="E9252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94"/>
  </p:normalViewPr>
  <p:slideViewPr>
    <p:cSldViewPr snapToGrid="0">
      <p:cViewPr varScale="1">
        <p:scale>
          <a:sx n="121" d="100"/>
          <a:sy n="121" d="100"/>
        </p:scale>
        <p:origin x="744"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4.fntdata"/><Relationship Id="rId13" Type="http://schemas.openxmlformats.org/officeDocument/2006/relationships/font" Target="fonts/font9.fntdata"/><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font" Target="fonts/font3.fntdata"/><Relationship Id="rId12" Type="http://schemas.openxmlformats.org/officeDocument/2006/relationships/font" Target="fonts/font8.fntdata"/><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12.fntdata"/><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font" Target="fonts/font2.fntdata"/><Relationship Id="rId11" Type="http://schemas.openxmlformats.org/officeDocument/2006/relationships/font" Target="fonts/font7.fntdata"/><Relationship Id="rId5" Type="http://schemas.openxmlformats.org/officeDocument/2006/relationships/font" Target="fonts/font1.fntdata"/><Relationship Id="rId15" Type="http://schemas.openxmlformats.org/officeDocument/2006/relationships/font" Target="fonts/font11.fntdata"/><Relationship Id="rId10" Type="http://schemas.openxmlformats.org/officeDocument/2006/relationships/font" Target="fonts/font6.fntdata"/><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font" Target="fonts/font5.fntdata"/><Relationship Id="rId14" Type="http://schemas.openxmlformats.org/officeDocument/2006/relationships/font" Target="fonts/font10.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3BE7C9-D30B-3F30-F887-27962A562C9E}"/>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RO"/>
          </a:p>
        </p:txBody>
      </p:sp>
      <p:sp>
        <p:nvSpPr>
          <p:cNvPr id="3" name="Subtitle 2">
            <a:extLst>
              <a:ext uri="{FF2B5EF4-FFF2-40B4-BE49-F238E27FC236}">
                <a16:creationId xmlns:a16="http://schemas.microsoft.com/office/drawing/2014/main" id="{ED1459C4-BA37-B93A-77B0-061D3E4129A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RO"/>
          </a:p>
        </p:txBody>
      </p:sp>
      <p:sp>
        <p:nvSpPr>
          <p:cNvPr id="4" name="Date Placeholder 3">
            <a:extLst>
              <a:ext uri="{FF2B5EF4-FFF2-40B4-BE49-F238E27FC236}">
                <a16:creationId xmlns:a16="http://schemas.microsoft.com/office/drawing/2014/main" id="{E0D784B8-52B1-F482-97BF-D4F529CE717C}"/>
              </a:ext>
            </a:extLst>
          </p:cNvPr>
          <p:cNvSpPr>
            <a:spLocks noGrp="1"/>
          </p:cNvSpPr>
          <p:nvPr>
            <p:ph type="dt" sz="half" idx="10"/>
          </p:nvPr>
        </p:nvSpPr>
        <p:spPr/>
        <p:txBody>
          <a:bodyPr/>
          <a:lstStyle/>
          <a:p>
            <a:fld id="{4EAB9ADA-3775-134F-AC9F-4080D31FD2B2}" type="datetimeFigureOut">
              <a:rPr lang="en-RO" smtClean="0"/>
              <a:t>25/06/2026</a:t>
            </a:fld>
            <a:endParaRPr lang="en-RO"/>
          </a:p>
        </p:txBody>
      </p:sp>
      <p:sp>
        <p:nvSpPr>
          <p:cNvPr id="5" name="Footer Placeholder 4">
            <a:extLst>
              <a:ext uri="{FF2B5EF4-FFF2-40B4-BE49-F238E27FC236}">
                <a16:creationId xmlns:a16="http://schemas.microsoft.com/office/drawing/2014/main" id="{56C20426-5E51-05E1-A15E-09ABB516CC0F}"/>
              </a:ext>
            </a:extLst>
          </p:cNvPr>
          <p:cNvSpPr>
            <a:spLocks noGrp="1"/>
          </p:cNvSpPr>
          <p:nvPr>
            <p:ph type="ftr" sz="quarter" idx="11"/>
          </p:nvPr>
        </p:nvSpPr>
        <p:spPr/>
        <p:txBody>
          <a:bodyPr/>
          <a:lstStyle/>
          <a:p>
            <a:endParaRPr lang="en-RO"/>
          </a:p>
        </p:txBody>
      </p:sp>
      <p:sp>
        <p:nvSpPr>
          <p:cNvPr id="6" name="Slide Number Placeholder 5">
            <a:extLst>
              <a:ext uri="{FF2B5EF4-FFF2-40B4-BE49-F238E27FC236}">
                <a16:creationId xmlns:a16="http://schemas.microsoft.com/office/drawing/2014/main" id="{24E0D096-3648-7A2A-B742-2F38E07B5D5E}"/>
              </a:ext>
            </a:extLst>
          </p:cNvPr>
          <p:cNvSpPr>
            <a:spLocks noGrp="1"/>
          </p:cNvSpPr>
          <p:nvPr>
            <p:ph type="sldNum" sz="quarter" idx="12"/>
          </p:nvPr>
        </p:nvSpPr>
        <p:spPr/>
        <p:txBody>
          <a:bodyPr/>
          <a:lstStyle/>
          <a:p>
            <a:fld id="{77CDF885-F420-3248-A326-26CE83EB15A4}" type="slidenum">
              <a:rPr lang="en-RO" smtClean="0"/>
              <a:t>‹#›</a:t>
            </a:fld>
            <a:endParaRPr lang="en-RO"/>
          </a:p>
        </p:txBody>
      </p:sp>
    </p:spTree>
    <p:extLst>
      <p:ext uri="{BB962C8B-B14F-4D97-AF65-F5344CB8AC3E}">
        <p14:creationId xmlns:p14="http://schemas.microsoft.com/office/powerpoint/2010/main" val="22167966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33CA44-DDD7-80D7-EF22-D0BF41C6A534}"/>
              </a:ext>
            </a:extLst>
          </p:cNvPr>
          <p:cNvSpPr>
            <a:spLocks noGrp="1"/>
          </p:cNvSpPr>
          <p:nvPr>
            <p:ph type="title"/>
          </p:nvPr>
        </p:nvSpPr>
        <p:spPr/>
        <p:txBody>
          <a:bodyPr/>
          <a:lstStyle/>
          <a:p>
            <a:r>
              <a:rPr lang="en-GB"/>
              <a:t>Click to edit Master title style</a:t>
            </a:r>
            <a:endParaRPr lang="en-RO"/>
          </a:p>
        </p:txBody>
      </p:sp>
      <p:sp>
        <p:nvSpPr>
          <p:cNvPr id="3" name="Content Placeholder 2">
            <a:extLst>
              <a:ext uri="{FF2B5EF4-FFF2-40B4-BE49-F238E27FC236}">
                <a16:creationId xmlns:a16="http://schemas.microsoft.com/office/drawing/2014/main" id="{D440425D-BDC0-752A-0077-968374359673}"/>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4" name="Date Placeholder 3">
            <a:extLst>
              <a:ext uri="{FF2B5EF4-FFF2-40B4-BE49-F238E27FC236}">
                <a16:creationId xmlns:a16="http://schemas.microsoft.com/office/drawing/2014/main" id="{C42DD79D-E902-AA47-D92D-B84CF60D2DFE}"/>
              </a:ext>
            </a:extLst>
          </p:cNvPr>
          <p:cNvSpPr>
            <a:spLocks noGrp="1"/>
          </p:cNvSpPr>
          <p:nvPr>
            <p:ph type="dt" sz="half" idx="10"/>
          </p:nvPr>
        </p:nvSpPr>
        <p:spPr/>
        <p:txBody>
          <a:bodyPr/>
          <a:lstStyle/>
          <a:p>
            <a:fld id="{4EAB9ADA-3775-134F-AC9F-4080D31FD2B2}" type="datetimeFigureOut">
              <a:rPr lang="en-RO" smtClean="0"/>
              <a:t>25/06/2026</a:t>
            </a:fld>
            <a:endParaRPr lang="en-RO"/>
          </a:p>
        </p:txBody>
      </p:sp>
      <p:sp>
        <p:nvSpPr>
          <p:cNvPr id="5" name="Footer Placeholder 4">
            <a:extLst>
              <a:ext uri="{FF2B5EF4-FFF2-40B4-BE49-F238E27FC236}">
                <a16:creationId xmlns:a16="http://schemas.microsoft.com/office/drawing/2014/main" id="{778A4A23-EA3E-33C9-D9EC-3BEABA705E56}"/>
              </a:ext>
            </a:extLst>
          </p:cNvPr>
          <p:cNvSpPr>
            <a:spLocks noGrp="1"/>
          </p:cNvSpPr>
          <p:nvPr>
            <p:ph type="ftr" sz="quarter" idx="11"/>
          </p:nvPr>
        </p:nvSpPr>
        <p:spPr/>
        <p:txBody>
          <a:bodyPr/>
          <a:lstStyle/>
          <a:p>
            <a:endParaRPr lang="en-RO"/>
          </a:p>
        </p:txBody>
      </p:sp>
      <p:sp>
        <p:nvSpPr>
          <p:cNvPr id="6" name="Slide Number Placeholder 5">
            <a:extLst>
              <a:ext uri="{FF2B5EF4-FFF2-40B4-BE49-F238E27FC236}">
                <a16:creationId xmlns:a16="http://schemas.microsoft.com/office/drawing/2014/main" id="{80063173-59DC-DA61-2C65-271E206137C0}"/>
              </a:ext>
            </a:extLst>
          </p:cNvPr>
          <p:cNvSpPr>
            <a:spLocks noGrp="1"/>
          </p:cNvSpPr>
          <p:nvPr>
            <p:ph type="sldNum" sz="quarter" idx="12"/>
          </p:nvPr>
        </p:nvSpPr>
        <p:spPr/>
        <p:txBody>
          <a:bodyPr/>
          <a:lstStyle/>
          <a:p>
            <a:fld id="{77CDF885-F420-3248-A326-26CE83EB15A4}" type="slidenum">
              <a:rPr lang="en-RO" smtClean="0"/>
              <a:t>‹#›</a:t>
            </a:fld>
            <a:endParaRPr lang="en-RO"/>
          </a:p>
        </p:txBody>
      </p:sp>
    </p:spTree>
    <p:extLst>
      <p:ext uri="{BB962C8B-B14F-4D97-AF65-F5344CB8AC3E}">
        <p14:creationId xmlns:p14="http://schemas.microsoft.com/office/powerpoint/2010/main" val="17062890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99380C-2030-0EC6-16F7-D54601CF01EB}"/>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RO"/>
          </a:p>
        </p:txBody>
      </p:sp>
      <p:sp>
        <p:nvSpPr>
          <p:cNvPr id="3" name="Text Placeholder 2">
            <a:extLst>
              <a:ext uri="{FF2B5EF4-FFF2-40B4-BE49-F238E27FC236}">
                <a16:creationId xmlns:a16="http://schemas.microsoft.com/office/drawing/2014/main" id="{A1CC43B5-BE0B-26E1-0372-5F62B6BF8B3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44B7D351-ADB6-3D02-EF07-1773531EEC1D}"/>
              </a:ext>
            </a:extLst>
          </p:cNvPr>
          <p:cNvSpPr>
            <a:spLocks noGrp="1"/>
          </p:cNvSpPr>
          <p:nvPr>
            <p:ph type="dt" sz="half" idx="10"/>
          </p:nvPr>
        </p:nvSpPr>
        <p:spPr/>
        <p:txBody>
          <a:bodyPr/>
          <a:lstStyle/>
          <a:p>
            <a:fld id="{4EAB9ADA-3775-134F-AC9F-4080D31FD2B2}" type="datetimeFigureOut">
              <a:rPr lang="en-RO" smtClean="0"/>
              <a:t>25/06/2026</a:t>
            </a:fld>
            <a:endParaRPr lang="en-RO"/>
          </a:p>
        </p:txBody>
      </p:sp>
      <p:sp>
        <p:nvSpPr>
          <p:cNvPr id="5" name="Footer Placeholder 4">
            <a:extLst>
              <a:ext uri="{FF2B5EF4-FFF2-40B4-BE49-F238E27FC236}">
                <a16:creationId xmlns:a16="http://schemas.microsoft.com/office/drawing/2014/main" id="{08B6FF31-5DC4-EA2D-288D-7C61B11B46D5}"/>
              </a:ext>
            </a:extLst>
          </p:cNvPr>
          <p:cNvSpPr>
            <a:spLocks noGrp="1"/>
          </p:cNvSpPr>
          <p:nvPr>
            <p:ph type="ftr" sz="quarter" idx="11"/>
          </p:nvPr>
        </p:nvSpPr>
        <p:spPr/>
        <p:txBody>
          <a:bodyPr/>
          <a:lstStyle/>
          <a:p>
            <a:endParaRPr lang="en-RO"/>
          </a:p>
        </p:txBody>
      </p:sp>
      <p:sp>
        <p:nvSpPr>
          <p:cNvPr id="6" name="Slide Number Placeholder 5">
            <a:extLst>
              <a:ext uri="{FF2B5EF4-FFF2-40B4-BE49-F238E27FC236}">
                <a16:creationId xmlns:a16="http://schemas.microsoft.com/office/drawing/2014/main" id="{DFED8951-A64E-98AB-4962-4C4437382AE0}"/>
              </a:ext>
            </a:extLst>
          </p:cNvPr>
          <p:cNvSpPr>
            <a:spLocks noGrp="1"/>
          </p:cNvSpPr>
          <p:nvPr>
            <p:ph type="sldNum" sz="quarter" idx="12"/>
          </p:nvPr>
        </p:nvSpPr>
        <p:spPr/>
        <p:txBody>
          <a:bodyPr/>
          <a:lstStyle/>
          <a:p>
            <a:fld id="{77CDF885-F420-3248-A326-26CE83EB15A4}" type="slidenum">
              <a:rPr lang="en-RO" smtClean="0"/>
              <a:t>‹#›</a:t>
            </a:fld>
            <a:endParaRPr lang="en-RO"/>
          </a:p>
        </p:txBody>
      </p:sp>
    </p:spTree>
    <p:extLst>
      <p:ext uri="{BB962C8B-B14F-4D97-AF65-F5344CB8AC3E}">
        <p14:creationId xmlns:p14="http://schemas.microsoft.com/office/powerpoint/2010/main" val="4362852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400088-CC0D-338D-D6AC-70D350726DAF}"/>
              </a:ext>
            </a:extLst>
          </p:cNvPr>
          <p:cNvSpPr>
            <a:spLocks noGrp="1"/>
          </p:cNvSpPr>
          <p:nvPr>
            <p:ph type="title"/>
          </p:nvPr>
        </p:nvSpPr>
        <p:spPr/>
        <p:txBody>
          <a:bodyPr/>
          <a:lstStyle/>
          <a:p>
            <a:r>
              <a:rPr lang="en-GB"/>
              <a:t>Click to edit Master title style</a:t>
            </a:r>
            <a:endParaRPr lang="en-RO"/>
          </a:p>
        </p:txBody>
      </p:sp>
      <p:sp>
        <p:nvSpPr>
          <p:cNvPr id="3" name="Content Placeholder 2">
            <a:extLst>
              <a:ext uri="{FF2B5EF4-FFF2-40B4-BE49-F238E27FC236}">
                <a16:creationId xmlns:a16="http://schemas.microsoft.com/office/drawing/2014/main" id="{FCE0909E-4D69-937F-B329-3650E5EAFF87}"/>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4" name="Content Placeholder 3">
            <a:extLst>
              <a:ext uri="{FF2B5EF4-FFF2-40B4-BE49-F238E27FC236}">
                <a16:creationId xmlns:a16="http://schemas.microsoft.com/office/drawing/2014/main" id="{B44AE6D4-C875-0CC2-618A-BD442F9C7AE5}"/>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5" name="Date Placeholder 4">
            <a:extLst>
              <a:ext uri="{FF2B5EF4-FFF2-40B4-BE49-F238E27FC236}">
                <a16:creationId xmlns:a16="http://schemas.microsoft.com/office/drawing/2014/main" id="{9867F72A-F4A7-A90A-68DC-62672324AA80}"/>
              </a:ext>
            </a:extLst>
          </p:cNvPr>
          <p:cNvSpPr>
            <a:spLocks noGrp="1"/>
          </p:cNvSpPr>
          <p:nvPr>
            <p:ph type="dt" sz="half" idx="10"/>
          </p:nvPr>
        </p:nvSpPr>
        <p:spPr/>
        <p:txBody>
          <a:bodyPr/>
          <a:lstStyle/>
          <a:p>
            <a:fld id="{4EAB9ADA-3775-134F-AC9F-4080D31FD2B2}" type="datetimeFigureOut">
              <a:rPr lang="en-RO" smtClean="0"/>
              <a:t>25/06/2026</a:t>
            </a:fld>
            <a:endParaRPr lang="en-RO"/>
          </a:p>
        </p:txBody>
      </p:sp>
      <p:sp>
        <p:nvSpPr>
          <p:cNvPr id="6" name="Footer Placeholder 5">
            <a:extLst>
              <a:ext uri="{FF2B5EF4-FFF2-40B4-BE49-F238E27FC236}">
                <a16:creationId xmlns:a16="http://schemas.microsoft.com/office/drawing/2014/main" id="{B797D616-7065-4625-4559-554A04AC0295}"/>
              </a:ext>
            </a:extLst>
          </p:cNvPr>
          <p:cNvSpPr>
            <a:spLocks noGrp="1"/>
          </p:cNvSpPr>
          <p:nvPr>
            <p:ph type="ftr" sz="quarter" idx="11"/>
          </p:nvPr>
        </p:nvSpPr>
        <p:spPr/>
        <p:txBody>
          <a:bodyPr/>
          <a:lstStyle/>
          <a:p>
            <a:endParaRPr lang="en-RO"/>
          </a:p>
        </p:txBody>
      </p:sp>
      <p:sp>
        <p:nvSpPr>
          <p:cNvPr id="7" name="Slide Number Placeholder 6">
            <a:extLst>
              <a:ext uri="{FF2B5EF4-FFF2-40B4-BE49-F238E27FC236}">
                <a16:creationId xmlns:a16="http://schemas.microsoft.com/office/drawing/2014/main" id="{7A41D50D-BEB7-079A-83CF-8B902B907963}"/>
              </a:ext>
            </a:extLst>
          </p:cNvPr>
          <p:cNvSpPr>
            <a:spLocks noGrp="1"/>
          </p:cNvSpPr>
          <p:nvPr>
            <p:ph type="sldNum" sz="quarter" idx="12"/>
          </p:nvPr>
        </p:nvSpPr>
        <p:spPr/>
        <p:txBody>
          <a:bodyPr/>
          <a:lstStyle/>
          <a:p>
            <a:fld id="{77CDF885-F420-3248-A326-26CE83EB15A4}" type="slidenum">
              <a:rPr lang="en-RO" smtClean="0"/>
              <a:t>‹#›</a:t>
            </a:fld>
            <a:endParaRPr lang="en-RO"/>
          </a:p>
        </p:txBody>
      </p:sp>
    </p:spTree>
    <p:extLst>
      <p:ext uri="{BB962C8B-B14F-4D97-AF65-F5344CB8AC3E}">
        <p14:creationId xmlns:p14="http://schemas.microsoft.com/office/powerpoint/2010/main" val="19475500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454F2-762C-95AE-37BD-5CB1F600FAB9}"/>
              </a:ext>
            </a:extLst>
          </p:cNvPr>
          <p:cNvSpPr>
            <a:spLocks noGrp="1"/>
          </p:cNvSpPr>
          <p:nvPr>
            <p:ph type="title"/>
          </p:nvPr>
        </p:nvSpPr>
        <p:spPr>
          <a:xfrm>
            <a:off x="839788" y="365125"/>
            <a:ext cx="10515600" cy="1325563"/>
          </a:xfrm>
        </p:spPr>
        <p:txBody>
          <a:bodyPr/>
          <a:lstStyle/>
          <a:p>
            <a:r>
              <a:rPr lang="en-GB"/>
              <a:t>Click to edit Master title style</a:t>
            </a:r>
            <a:endParaRPr lang="en-RO"/>
          </a:p>
        </p:txBody>
      </p:sp>
      <p:sp>
        <p:nvSpPr>
          <p:cNvPr id="3" name="Text Placeholder 2">
            <a:extLst>
              <a:ext uri="{FF2B5EF4-FFF2-40B4-BE49-F238E27FC236}">
                <a16:creationId xmlns:a16="http://schemas.microsoft.com/office/drawing/2014/main" id="{7EE44E35-06D2-9A2B-7E66-2D308946AC1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0D39F60C-11C3-5C8F-97B5-BACC75FC8A97}"/>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5" name="Text Placeholder 4">
            <a:extLst>
              <a:ext uri="{FF2B5EF4-FFF2-40B4-BE49-F238E27FC236}">
                <a16:creationId xmlns:a16="http://schemas.microsoft.com/office/drawing/2014/main" id="{75D3E1A7-8FCD-636D-EFF2-AB114C267F3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36D042C-EC7B-3062-7301-A4C7E2E9C373}"/>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7" name="Date Placeholder 6">
            <a:extLst>
              <a:ext uri="{FF2B5EF4-FFF2-40B4-BE49-F238E27FC236}">
                <a16:creationId xmlns:a16="http://schemas.microsoft.com/office/drawing/2014/main" id="{7D0C4631-A2E8-7A68-3AA0-830724ED4C89}"/>
              </a:ext>
            </a:extLst>
          </p:cNvPr>
          <p:cNvSpPr>
            <a:spLocks noGrp="1"/>
          </p:cNvSpPr>
          <p:nvPr>
            <p:ph type="dt" sz="half" idx="10"/>
          </p:nvPr>
        </p:nvSpPr>
        <p:spPr/>
        <p:txBody>
          <a:bodyPr/>
          <a:lstStyle/>
          <a:p>
            <a:fld id="{4EAB9ADA-3775-134F-AC9F-4080D31FD2B2}" type="datetimeFigureOut">
              <a:rPr lang="en-RO" smtClean="0"/>
              <a:t>25/06/2026</a:t>
            </a:fld>
            <a:endParaRPr lang="en-RO"/>
          </a:p>
        </p:txBody>
      </p:sp>
      <p:sp>
        <p:nvSpPr>
          <p:cNvPr id="8" name="Footer Placeholder 7">
            <a:extLst>
              <a:ext uri="{FF2B5EF4-FFF2-40B4-BE49-F238E27FC236}">
                <a16:creationId xmlns:a16="http://schemas.microsoft.com/office/drawing/2014/main" id="{0EAF84CC-B5DA-C66B-9C80-7ABF8E4BF80D}"/>
              </a:ext>
            </a:extLst>
          </p:cNvPr>
          <p:cNvSpPr>
            <a:spLocks noGrp="1"/>
          </p:cNvSpPr>
          <p:nvPr>
            <p:ph type="ftr" sz="quarter" idx="11"/>
          </p:nvPr>
        </p:nvSpPr>
        <p:spPr/>
        <p:txBody>
          <a:bodyPr/>
          <a:lstStyle/>
          <a:p>
            <a:endParaRPr lang="en-RO"/>
          </a:p>
        </p:txBody>
      </p:sp>
      <p:sp>
        <p:nvSpPr>
          <p:cNvPr id="9" name="Slide Number Placeholder 8">
            <a:extLst>
              <a:ext uri="{FF2B5EF4-FFF2-40B4-BE49-F238E27FC236}">
                <a16:creationId xmlns:a16="http://schemas.microsoft.com/office/drawing/2014/main" id="{C7883E67-6551-F4DD-D98D-86FDB7F4F783}"/>
              </a:ext>
            </a:extLst>
          </p:cNvPr>
          <p:cNvSpPr>
            <a:spLocks noGrp="1"/>
          </p:cNvSpPr>
          <p:nvPr>
            <p:ph type="sldNum" sz="quarter" idx="12"/>
          </p:nvPr>
        </p:nvSpPr>
        <p:spPr/>
        <p:txBody>
          <a:bodyPr/>
          <a:lstStyle/>
          <a:p>
            <a:fld id="{77CDF885-F420-3248-A326-26CE83EB15A4}" type="slidenum">
              <a:rPr lang="en-RO" smtClean="0"/>
              <a:t>‹#›</a:t>
            </a:fld>
            <a:endParaRPr lang="en-RO"/>
          </a:p>
        </p:txBody>
      </p:sp>
    </p:spTree>
    <p:extLst>
      <p:ext uri="{BB962C8B-B14F-4D97-AF65-F5344CB8AC3E}">
        <p14:creationId xmlns:p14="http://schemas.microsoft.com/office/powerpoint/2010/main" val="41686375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E39448-B9F2-32AA-1B6E-8120339CDE28}"/>
              </a:ext>
            </a:extLst>
          </p:cNvPr>
          <p:cNvSpPr>
            <a:spLocks noGrp="1"/>
          </p:cNvSpPr>
          <p:nvPr>
            <p:ph type="title"/>
          </p:nvPr>
        </p:nvSpPr>
        <p:spPr/>
        <p:txBody>
          <a:bodyPr/>
          <a:lstStyle/>
          <a:p>
            <a:r>
              <a:rPr lang="en-GB"/>
              <a:t>Click to edit Master title style</a:t>
            </a:r>
            <a:endParaRPr lang="en-RO"/>
          </a:p>
        </p:txBody>
      </p:sp>
      <p:sp>
        <p:nvSpPr>
          <p:cNvPr id="3" name="Date Placeholder 2">
            <a:extLst>
              <a:ext uri="{FF2B5EF4-FFF2-40B4-BE49-F238E27FC236}">
                <a16:creationId xmlns:a16="http://schemas.microsoft.com/office/drawing/2014/main" id="{A697586A-6BC9-0C12-D454-ECA2C8B023AA}"/>
              </a:ext>
            </a:extLst>
          </p:cNvPr>
          <p:cNvSpPr>
            <a:spLocks noGrp="1"/>
          </p:cNvSpPr>
          <p:nvPr>
            <p:ph type="dt" sz="half" idx="10"/>
          </p:nvPr>
        </p:nvSpPr>
        <p:spPr/>
        <p:txBody>
          <a:bodyPr/>
          <a:lstStyle/>
          <a:p>
            <a:fld id="{4EAB9ADA-3775-134F-AC9F-4080D31FD2B2}" type="datetimeFigureOut">
              <a:rPr lang="en-RO" smtClean="0"/>
              <a:t>25/06/2026</a:t>
            </a:fld>
            <a:endParaRPr lang="en-RO"/>
          </a:p>
        </p:txBody>
      </p:sp>
      <p:sp>
        <p:nvSpPr>
          <p:cNvPr id="4" name="Footer Placeholder 3">
            <a:extLst>
              <a:ext uri="{FF2B5EF4-FFF2-40B4-BE49-F238E27FC236}">
                <a16:creationId xmlns:a16="http://schemas.microsoft.com/office/drawing/2014/main" id="{1CE55067-5754-6539-B4E2-25B445CBB468}"/>
              </a:ext>
            </a:extLst>
          </p:cNvPr>
          <p:cNvSpPr>
            <a:spLocks noGrp="1"/>
          </p:cNvSpPr>
          <p:nvPr>
            <p:ph type="ftr" sz="quarter" idx="11"/>
          </p:nvPr>
        </p:nvSpPr>
        <p:spPr/>
        <p:txBody>
          <a:bodyPr/>
          <a:lstStyle/>
          <a:p>
            <a:endParaRPr lang="en-RO"/>
          </a:p>
        </p:txBody>
      </p:sp>
      <p:sp>
        <p:nvSpPr>
          <p:cNvPr id="5" name="Slide Number Placeholder 4">
            <a:extLst>
              <a:ext uri="{FF2B5EF4-FFF2-40B4-BE49-F238E27FC236}">
                <a16:creationId xmlns:a16="http://schemas.microsoft.com/office/drawing/2014/main" id="{A503BB05-C1F4-18F4-9CF4-40D0A1A58009}"/>
              </a:ext>
            </a:extLst>
          </p:cNvPr>
          <p:cNvSpPr>
            <a:spLocks noGrp="1"/>
          </p:cNvSpPr>
          <p:nvPr>
            <p:ph type="sldNum" sz="quarter" idx="12"/>
          </p:nvPr>
        </p:nvSpPr>
        <p:spPr/>
        <p:txBody>
          <a:bodyPr/>
          <a:lstStyle/>
          <a:p>
            <a:fld id="{77CDF885-F420-3248-A326-26CE83EB15A4}" type="slidenum">
              <a:rPr lang="en-RO" smtClean="0"/>
              <a:t>‹#›</a:t>
            </a:fld>
            <a:endParaRPr lang="en-RO"/>
          </a:p>
        </p:txBody>
      </p:sp>
    </p:spTree>
    <p:extLst>
      <p:ext uri="{BB962C8B-B14F-4D97-AF65-F5344CB8AC3E}">
        <p14:creationId xmlns:p14="http://schemas.microsoft.com/office/powerpoint/2010/main" val="1278603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11DF416-B7F5-3C20-ECED-F60F15B68996}"/>
              </a:ext>
            </a:extLst>
          </p:cNvPr>
          <p:cNvSpPr>
            <a:spLocks noGrp="1"/>
          </p:cNvSpPr>
          <p:nvPr>
            <p:ph type="dt" sz="half" idx="10"/>
          </p:nvPr>
        </p:nvSpPr>
        <p:spPr/>
        <p:txBody>
          <a:bodyPr/>
          <a:lstStyle/>
          <a:p>
            <a:fld id="{4EAB9ADA-3775-134F-AC9F-4080D31FD2B2}" type="datetimeFigureOut">
              <a:rPr lang="en-RO" smtClean="0"/>
              <a:t>25/06/2026</a:t>
            </a:fld>
            <a:endParaRPr lang="en-RO"/>
          </a:p>
        </p:txBody>
      </p:sp>
      <p:sp>
        <p:nvSpPr>
          <p:cNvPr id="3" name="Footer Placeholder 2">
            <a:extLst>
              <a:ext uri="{FF2B5EF4-FFF2-40B4-BE49-F238E27FC236}">
                <a16:creationId xmlns:a16="http://schemas.microsoft.com/office/drawing/2014/main" id="{B21A4A10-FC98-7B92-42FD-B1A6AC9F9F55}"/>
              </a:ext>
            </a:extLst>
          </p:cNvPr>
          <p:cNvSpPr>
            <a:spLocks noGrp="1"/>
          </p:cNvSpPr>
          <p:nvPr>
            <p:ph type="ftr" sz="quarter" idx="11"/>
          </p:nvPr>
        </p:nvSpPr>
        <p:spPr/>
        <p:txBody>
          <a:bodyPr/>
          <a:lstStyle/>
          <a:p>
            <a:endParaRPr lang="en-RO"/>
          </a:p>
        </p:txBody>
      </p:sp>
      <p:sp>
        <p:nvSpPr>
          <p:cNvPr id="4" name="Slide Number Placeholder 3">
            <a:extLst>
              <a:ext uri="{FF2B5EF4-FFF2-40B4-BE49-F238E27FC236}">
                <a16:creationId xmlns:a16="http://schemas.microsoft.com/office/drawing/2014/main" id="{E033136C-4FE1-3EB3-D259-0D8106095866}"/>
              </a:ext>
            </a:extLst>
          </p:cNvPr>
          <p:cNvSpPr>
            <a:spLocks noGrp="1"/>
          </p:cNvSpPr>
          <p:nvPr>
            <p:ph type="sldNum" sz="quarter" idx="12"/>
          </p:nvPr>
        </p:nvSpPr>
        <p:spPr/>
        <p:txBody>
          <a:bodyPr/>
          <a:lstStyle/>
          <a:p>
            <a:fld id="{77CDF885-F420-3248-A326-26CE83EB15A4}" type="slidenum">
              <a:rPr lang="en-RO" smtClean="0"/>
              <a:t>‹#›</a:t>
            </a:fld>
            <a:endParaRPr lang="en-RO"/>
          </a:p>
        </p:txBody>
      </p:sp>
    </p:spTree>
    <p:extLst>
      <p:ext uri="{BB962C8B-B14F-4D97-AF65-F5344CB8AC3E}">
        <p14:creationId xmlns:p14="http://schemas.microsoft.com/office/powerpoint/2010/main" val="40027372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8C17AF-68FE-9297-5C49-9A2EDD13E60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RO"/>
          </a:p>
        </p:txBody>
      </p:sp>
      <p:sp>
        <p:nvSpPr>
          <p:cNvPr id="3" name="Content Placeholder 2">
            <a:extLst>
              <a:ext uri="{FF2B5EF4-FFF2-40B4-BE49-F238E27FC236}">
                <a16:creationId xmlns:a16="http://schemas.microsoft.com/office/drawing/2014/main" id="{CE771AA1-EB61-9B94-B2D0-CA025D49EB0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4" name="Text Placeholder 3">
            <a:extLst>
              <a:ext uri="{FF2B5EF4-FFF2-40B4-BE49-F238E27FC236}">
                <a16:creationId xmlns:a16="http://schemas.microsoft.com/office/drawing/2014/main" id="{4921E46C-C91C-EF49-A398-C4C329E0AC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6964DA0-491F-44B5-62F2-65685AC2A3FE}"/>
              </a:ext>
            </a:extLst>
          </p:cNvPr>
          <p:cNvSpPr>
            <a:spLocks noGrp="1"/>
          </p:cNvSpPr>
          <p:nvPr>
            <p:ph type="dt" sz="half" idx="10"/>
          </p:nvPr>
        </p:nvSpPr>
        <p:spPr/>
        <p:txBody>
          <a:bodyPr/>
          <a:lstStyle/>
          <a:p>
            <a:fld id="{4EAB9ADA-3775-134F-AC9F-4080D31FD2B2}" type="datetimeFigureOut">
              <a:rPr lang="en-RO" smtClean="0"/>
              <a:t>25/06/2026</a:t>
            </a:fld>
            <a:endParaRPr lang="en-RO"/>
          </a:p>
        </p:txBody>
      </p:sp>
      <p:sp>
        <p:nvSpPr>
          <p:cNvPr id="6" name="Footer Placeholder 5">
            <a:extLst>
              <a:ext uri="{FF2B5EF4-FFF2-40B4-BE49-F238E27FC236}">
                <a16:creationId xmlns:a16="http://schemas.microsoft.com/office/drawing/2014/main" id="{932CB8BE-01F7-8E20-005C-ACE772B150D5}"/>
              </a:ext>
            </a:extLst>
          </p:cNvPr>
          <p:cNvSpPr>
            <a:spLocks noGrp="1"/>
          </p:cNvSpPr>
          <p:nvPr>
            <p:ph type="ftr" sz="quarter" idx="11"/>
          </p:nvPr>
        </p:nvSpPr>
        <p:spPr/>
        <p:txBody>
          <a:bodyPr/>
          <a:lstStyle/>
          <a:p>
            <a:endParaRPr lang="en-RO"/>
          </a:p>
        </p:txBody>
      </p:sp>
      <p:sp>
        <p:nvSpPr>
          <p:cNvPr id="7" name="Slide Number Placeholder 6">
            <a:extLst>
              <a:ext uri="{FF2B5EF4-FFF2-40B4-BE49-F238E27FC236}">
                <a16:creationId xmlns:a16="http://schemas.microsoft.com/office/drawing/2014/main" id="{562815F3-43B4-9755-3512-B48EC4F0E3A7}"/>
              </a:ext>
            </a:extLst>
          </p:cNvPr>
          <p:cNvSpPr>
            <a:spLocks noGrp="1"/>
          </p:cNvSpPr>
          <p:nvPr>
            <p:ph type="sldNum" sz="quarter" idx="12"/>
          </p:nvPr>
        </p:nvSpPr>
        <p:spPr/>
        <p:txBody>
          <a:bodyPr/>
          <a:lstStyle/>
          <a:p>
            <a:fld id="{77CDF885-F420-3248-A326-26CE83EB15A4}" type="slidenum">
              <a:rPr lang="en-RO" smtClean="0"/>
              <a:t>‹#›</a:t>
            </a:fld>
            <a:endParaRPr lang="en-RO"/>
          </a:p>
        </p:txBody>
      </p:sp>
    </p:spTree>
    <p:extLst>
      <p:ext uri="{BB962C8B-B14F-4D97-AF65-F5344CB8AC3E}">
        <p14:creationId xmlns:p14="http://schemas.microsoft.com/office/powerpoint/2010/main" val="11301153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AF8F3-CBB4-3CD5-C3E5-DCF6F0A937C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RO"/>
          </a:p>
        </p:txBody>
      </p:sp>
      <p:sp>
        <p:nvSpPr>
          <p:cNvPr id="3" name="Picture Placeholder 2">
            <a:extLst>
              <a:ext uri="{FF2B5EF4-FFF2-40B4-BE49-F238E27FC236}">
                <a16:creationId xmlns:a16="http://schemas.microsoft.com/office/drawing/2014/main" id="{3D8867DD-C593-8C0A-07EC-FB02420AE63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RO"/>
          </a:p>
        </p:txBody>
      </p:sp>
      <p:sp>
        <p:nvSpPr>
          <p:cNvPr id="4" name="Text Placeholder 3">
            <a:extLst>
              <a:ext uri="{FF2B5EF4-FFF2-40B4-BE49-F238E27FC236}">
                <a16:creationId xmlns:a16="http://schemas.microsoft.com/office/drawing/2014/main" id="{DBFA27EA-7832-B980-C46E-22570953163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F0D4F80-906E-AADD-7403-4D62F9EBADD7}"/>
              </a:ext>
            </a:extLst>
          </p:cNvPr>
          <p:cNvSpPr>
            <a:spLocks noGrp="1"/>
          </p:cNvSpPr>
          <p:nvPr>
            <p:ph type="dt" sz="half" idx="10"/>
          </p:nvPr>
        </p:nvSpPr>
        <p:spPr/>
        <p:txBody>
          <a:bodyPr/>
          <a:lstStyle/>
          <a:p>
            <a:fld id="{4EAB9ADA-3775-134F-AC9F-4080D31FD2B2}" type="datetimeFigureOut">
              <a:rPr lang="en-RO" smtClean="0"/>
              <a:t>25/06/2026</a:t>
            </a:fld>
            <a:endParaRPr lang="en-RO"/>
          </a:p>
        </p:txBody>
      </p:sp>
      <p:sp>
        <p:nvSpPr>
          <p:cNvPr id="6" name="Footer Placeholder 5">
            <a:extLst>
              <a:ext uri="{FF2B5EF4-FFF2-40B4-BE49-F238E27FC236}">
                <a16:creationId xmlns:a16="http://schemas.microsoft.com/office/drawing/2014/main" id="{47F63B3B-0A9E-1C82-3643-C923EA82F0DA}"/>
              </a:ext>
            </a:extLst>
          </p:cNvPr>
          <p:cNvSpPr>
            <a:spLocks noGrp="1"/>
          </p:cNvSpPr>
          <p:nvPr>
            <p:ph type="ftr" sz="quarter" idx="11"/>
          </p:nvPr>
        </p:nvSpPr>
        <p:spPr/>
        <p:txBody>
          <a:bodyPr/>
          <a:lstStyle/>
          <a:p>
            <a:endParaRPr lang="en-RO"/>
          </a:p>
        </p:txBody>
      </p:sp>
      <p:sp>
        <p:nvSpPr>
          <p:cNvPr id="7" name="Slide Number Placeholder 6">
            <a:extLst>
              <a:ext uri="{FF2B5EF4-FFF2-40B4-BE49-F238E27FC236}">
                <a16:creationId xmlns:a16="http://schemas.microsoft.com/office/drawing/2014/main" id="{C4D7CA23-26A1-CD57-296A-8CF3432A8BBB}"/>
              </a:ext>
            </a:extLst>
          </p:cNvPr>
          <p:cNvSpPr>
            <a:spLocks noGrp="1"/>
          </p:cNvSpPr>
          <p:nvPr>
            <p:ph type="sldNum" sz="quarter" idx="12"/>
          </p:nvPr>
        </p:nvSpPr>
        <p:spPr/>
        <p:txBody>
          <a:bodyPr/>
          <a:lstStyle/>
          <a:p>
            <a:fld id="{77CDF885-F420-3248-A326-26CE83EB15A4}" type="slidenum">
              <a:rPr lang="en-RO" smtClean="0"/>
              <a:t>‹#›</a:t>
            </a:fld>
            <a:endParaRPr lang="en-RO"/>
          </a:p>
        </p:txBody>
      </p:sp>
    </p:spTree>
    <p:extLst>
      <p:ext uri="{BB962C8B-B14F-4D97-AF65-F5344CB8AC3E}">
        <p14:creationId xmlns:p14="http://schemas.microsoft.com/office/powerpoint/2010/main" val="2500063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6B7D91-B2E4-4EDC-7903-E96B611516E7}"/>
              </a:ext>
            </a:extLst>
          </p:cNvPr>
          <p:cNvSpPr>
            <a:spLocks noGrp="1"/>
          </p:cNvSpPr>
          <p:nvPr>
            <p:ph type="title"/>
          </p:nvPr>
        </p:nvSpPr>
        <p:spPr/>
        <p:txBody>
          <a:bodyPr/>
          <a:lstStyle/>
          <a:p>
            <a:r>
              <a:rPr lang="en-GB"/>
              <a:t>Click to edit Master title style</a:t>
            </a:r>
            <a:endParaRPr lang="en-RO"/>
          </a:p>
        </p:txBody>
      </p:sp>
      <p:sp>
        <p:nvSpPr>
          <p:cNvPr id="3" name="Vertical Text Placeholder 2">
            <a:extLst>
              <a:ext uri="{FF2B5EF4-FFF2-40B4-BE49-F238E27FC236}">
                <a16:creationId xmlns:a16="http://schemas.microsoft.com/office/drawing/2014/main" id="{E88A737A-91BA-190F-76E6-375110AF6C4E}"/>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4" name="Date Placeholder 3">
            <a:extLst>
              <a:ext uri="{FF2B5EF4-FFF2-40B4-BE49-F238E27FC236}">
                <a16:creationId xmlns:a16="http://schemas.microsoft.com/office/drawing/2014/main" id="{BFA1F94A-E01C-4117-272C-39A0FBAA5347}"/>
              </a:ext>
            </a:extLst>
          </p:cNvPr>
          <p:cNvSpPr>
            <a:spLocks noGrp="1"/>
          </p:cNvSpPr>
          <p:nvPr>
            <p:ph type="dt" sz="half" idx="10"/>
          </p:nvPr>
        </p:nvSpPr>
        <p:spPr/>
        <p:txBody>
          <a:bodyPr/>
          <a:lstStyle/>
          <a:p>
            <a:fld id="{4EAB9ADA-3775-134F-AC9F-4080D31FD2B2}" type="datetimeFigureOut">
              <a:rPr lang="en-RO" smtClean="0"/>
              <a:t>25/06/2026</a:t>
            </a:fld>
            <a:endParaRPr lang="en-RO"/>
          </a:p>
        </p:txBody>
      </p:sp>
      <p:sp>
        <p:nvSpPr>
          <p:cNvPr id="5" name="Footer Placeholder 4">
            <a:extLst>
              <a:ext uri="{FF2B5EF4-FFF2-40B4-BE49-F238E27FC236}">
                <a16:creationId xmlns:a16="http://schemas.microsoft.com/office/drawing/2014/main" id="{7754671B-ED2B-1CB0-5E6A-4A3232321E53}"/>
              </a:ext>
            </a:extLst>
          </p:cNvPr>
          <p:cNvSpPr>
            <a:spLocks noGrp="1"/>
          </p:cNvSpPr>
          <p:nvPr>
            <p:ph type="ftr" sz="quarter" idx="11"/>
          </p:nvPr>
        </p:nvSpPr>
        <p:spPr/>
        <p:txBody>
          <a:bodyPr/>
          <a:lstStyle/>
          <a:p>
            <a:endParaRPr lang="en-RO"/>
          </a:p>
        </p:txBody>
      </p:sp>
      <p:sp>
        <p:nvSpPr>
          <p:cNvPr id="6" name="Slide Number Placeholder 5">
            <a:extLst>
              <a:ext uri="{FF2B5EF4-FFF2-40B4-BE49-F238E27FC236}">
                <a16:creationId xmlns:a16="http://schemas.microsoft.com/office/drawing/2014/main" id="{937F2FF1-E674-779B-27E0-52F5476CB888}"/>
              </a:ext>
            </a:extLst>
          </p:cNvPr>
          <p:cNvSpPr>
            <a:spLocks noGrp="1"/>
          </p:cNvSpPr>
          <p:nvPr>
            <p:ph type="sldNum" sz="quarter" idx="12"/>
          </p:nvPr>
        </p:nvSpPr>
        <p:spPr/>
        <p:txBody>
          <a:bodyPr/>
          <a:lstStyle/>
          <a:p>
            <a:fld id="{77CDF885-F420-3248-A326-26CE83EB15A4}" type="slidenum">
              <a:rPr lang="en-RO" smtClean="0"/>
              <a:t>‹#›</a:t>
            </a:fld>
            <a:endParaRPr lang="en-RO"/>
          </a:p>
        </p:txBody>
      </p:sp>
    </p:spTree>
    <p:extLst>
      <p:ext uri="{BB962C8B-B14F-4D97-AF65-F5344CB8AC3E}">
        <p14:creationId xmlns:p14="http://schemas.microsoft.com/office/powerpoint/2010/main" val="29008016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DB2635E-EA08-7BA7-D4C8-391353E4DDBE}"/>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RO"/>
          </a:p>
        </p:txBody>
      </p:sp>
      <p:sp>
        <p:nvSpPr>
          <p:cNvPr id="3" name="Vertical Text Placeholder 2">
            <a:extLst>
              <a:ext uri="{FF2B5EF4-FFF2-40B4-BE49-F238E27FC236}">
                <a16:creationId xmlns:a16="http://schemas.microsoft.com/office/drawing/2014/main" id="{569F715C-B05A-3967-6876-3EE79E81B3A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4" name="Date Placeholder 3">
            <a:extLst>
              <a:ext uri="{FF2B5EF4-FFF2-40B4-BE49-F238E27FC236}">
                <a16:creationId xmlns:a16="http://schemas.microsoft.com/office/drawing/2014/main" id="{5CF5454A-F05B-2DBB-99E5-F6712E498F60}"/>
              </a:ext>
            </a:extLst>
          </p:cNvPr>
          <p:cNvSpPr>
            <a:spLocks noGrp="1"/>
          </p:cNvSpPr>
          <p:nvPr>
            <p:ph type="dt" sz="half" idx="10"/>
          </p:nvPr>
        </p:nvSpPr>
        <p:spPr/>
        <p:txBody>
          <a:bodyPr/>
          <a:lstStyle/>
          <a:p>
            <a:fld id="{4EAB9ADA-3775-134F-AC9F-4080D31FD2B2}" type="datetimeFigureOut">
              <a:rPr lang="en-RO" smtClean="0"/>
              <a:t>25/06/2026</a:t>
            </a:fld>
            <a:endParaRPr lang="en-RO"/>
          </a:p>
        </p:txBody>
      </p:sp>
      <p:sp>
        <p:nvSpPr>
          <p:cNvPr id="5" name="Footer Placeholder 4">
            <a:extLst>
              <a:ext uri="{FF2B5EF4-FFF2-40B4-BE49-F238E27FC236}">
                <a16:creationId xmlns:a16="http://schemas.microsoft.com/office/drawing/2014/main" id="{D07E401B-ACF0-A692-D9DE-EB7D9D869E6B}"/>
              </a:ext>
            </a:extLst>
          </p:cNvPr>
          <p:cNvSpPr>
            <a:spLocks noGrp="1"/>
          </p:cNvSpPr>
          <p:nvPr>
            <p:ph type="ftr" sz="quarter" idx="11"/>
          </p:nvPr>
        </p:nvSpPr>
        <p:spPr/>
        <p:txBody>
          <a:bodyPr/>
          <a:lstStyle/>
          <a:p>
            <a:endParaRPr lang="en-RO"/>
          </a:p>
        </p:txBody>
      </p:sp>
      <p:sp>
        <p:nvSpPr>
          <p:cNvPr id="6" name="Slide Number Placeholder 5">
            <a:extLst>
              <a:ext uri="{FF2B5EF4-FFF2-40B4-BE49-F238E27FC236}">
                <a16:creationId xmlns:a16="http://schemas.microsoft.com/office/drawing/2014/main" id="{87904EE7-3EF6-6446-000A-736481B0BF2F}"/>
              </a:ext>
            </a:extLst>
          </p:cNvPr>
          <p:cNvSpPr>
            <a:spLocks noGrp="1"/>
          </p:cNvSpPr>
          <p:nvPr>
            <p:ph type="sldNum" sz="quarter" idx="12"/>
          </p:nvPr>
        </p:nvSpPr>
        <p:spPr/>
        <p:txBody>
          <a:bodyPr/>
          <a:lstStyle/>
          <a:p>
            <a:fld id="{77CDF885-F420-3248-A326-26CE83EB15A4}" type="slidenum">
              <a:rPr lang="en-RO" smtClean="0"/>
              <a:t>‹#›</a:t>
            </a:fld>
            <a:endParaRPr lang="en-RO"/>
          </a:p>
        </p:txBody>
      </p:sp>
    </p:spTree>
    <p:extLst>
      <p:ext uri="{BB962C8B-B14F-4D97-AF65-F5344CB8AC3E}">
        <p14:creationId xmlns:p14="http://schemas.microsoft.com/office/powerpoint/2010/main" val="23997478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4759789-8D38-E1A9-39B8-7E0A171D26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RO"/>
          </a:p>
        </p:txBody>
      </p:sp>
      <p:sp>
        <p:nvSpPr>
          <p:cNvPr id="3" name="Text Placeholder 2">
            <a:extLst>
              <a:ext uri="{FF2B5EF4-FFF2-40B4-BE49-F238E27FC236}">
                <a16:creationId xmlns:a16="http://schemas.microsoft.com/office/drawing/2014/main" id="{23DB5DA1-0B03-915C-FD4D-C573D763821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4" name="Date Placeholder 3">
            <a:extLst>
              <a:ext uri="{FF2B5EF4-FFF2-40B4-BE49-F238E27FC236}">
                <a16:creationId xmlns:a16="http://schemas.microsoft.com/office/drawing/2014/main" id="{D4FD5D6D-7813-D17E-A6A6-43669967720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EAB9ADA-3775-134F-AC9F-4080D31FD2B2}" type="datetimeFigureOut">
              <a:rPr lang="en-RO" smtClean="0"/>
              <a:t>25/06/2026</a:t>
            </a:fld>
            <a:endParaRPr lang="en-RO"/>
          </a:p>
        </p:txBody>
      </p:sp>
      <p:sp>
        <p:nvSpPr>
          <p:cNvPr id="5" name="Footer Placeholder 4">
            <a:extLst>
              <a:ext uri="{FF2B5EF4-FFF2-40B4-BE49-F238E27FC236}">
                <a16:creationId xmlns:a16="http://schemas.microsoft.com/office/drawing/2014/main" id="{587E673B-961D-F040-6622-20CAB624FC7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RO"/>
          </a:p>
        </p:txBody>
      </p:sp>
      <p:sp>
        <p:nvSpPr>
          <p:cNvPr id="6" name="Slide Number Placeholder 5">
            <a:extLst>
              <a:ext uri="{FF2B5EF4-FFF2-40B4-BE49-F238E27FC236}">
                <a16:creationId xmlns:a16="http://schemas.microsoft.com/office/drawing/2014/main" id="{44EC8B6E-836D-CD9C-DB5F-E7D724BB513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CDF885-F420-3248-A326-26CE83EB15A4}" type="slidenum">
              <a:rPr lang="en-RO" smtClean="0"/>
              <a:t>‹#›</a:t>
            </a:fld>
            <a:endParaRPr lang="en-RO"/>
          </a:p>
        </p:txBody>
      </p:sp>
    </p:spTree>
    <p:extLst>
      <p:ext uri="{BB962C8B-B14F-4D97-AF65-F5344CB8AC3E}">
        <p14:creationId xmlns:p14="http://schemas.microsoft.com/office/powerpoint/2010/main" val="1550872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42CC2CC-802B-3F3F-B1EB-1FF34D701EEC}"/>
              </a:ext>
            </a:extLst>
          </p:cNvPr>
          <p:cNvPicPr>
            <a:picLocks noChangeAspect="1"/>
          </p:cNvPicPr>
          <p:nvPr/>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F936C434-64D3-DB4E-96A5-B525C8AD4DE2}"/>
              </a:ext>
            </a:extLst>
          </p:cNvPr>
          <p:cNvSpPr>
            <a:spLocks noGrp="1"/>
          </p:cNvSpPr>
          <p:nvPr>
            <p:ph type="ctrTitle"/>
          </p:nvPr>
        </p:nvSpPr>
        <p:spPr>
          <a:xfrm>
            <a:off x="769126" y="614659"/>
            <a:ext cx="6870023" cy="2012923"/>
          </a:xfrm>
        </p:spPr>
        <p:txBody>
          <a:bodyPr anchor="t">
            <a:noAutofit/>
          </a:bodyPr>
          <a:lstStyle/>
          <a:p>
            <a:pPr algn="l">
              <a:lnSpc>
                <a:spcPct val="100000"/>
              </a:lnSpc>
            </a:pPr>
            <a:r>
              <a:rPr lang="en-RO" sz="3600" b="1" dirty="0">
                <a:solidFill>
                  <a:srgbClr val="9F1F65"/>
                </a:solidFill>
                <a:latin typeface="Roboto" panose="02000000000000000000" pitchFamily="2" charset="0"/>
                <a:ea typeface="Roboto" panose="02000000000000000000" pitchFamily="2" charset="0"/>
                <a:cs typeface="Poppins" pitchFamily="2" charset="77"/>
              </a:rPr>
              <a:t>Title of the document here</a:t>
            </a:r>
            <a:br>
              <a:rPr lang="en-RO" sz="3600" b="1" dirty="0">
                <a:solidFill>
                  <a:srgbClr val="9F1F65"/>
                </a:solidFill>
                <a:latin typeface="Roboto" panose="02000000000000000000" pitchFamily="2" charset="0"/>
                <a:ea typeface="Roboto" panose="02000000000000000000" pitchFamily="2" charset="0"/>
                <a:cs typeface="Poppins" pitchFamily="2" charset="77"/>
              </a:rPr>
            </a:br>
            <a:r>
              <a:rPr lang="en-RO" sz="3600" b="1" dirty="0">
                <a:solidFill>
                  <a:srgbClr val="9F1F65"/>
                </a:solidFill>
                <a:latin typeface="Roboto" panose="02000000000000000000" pitchFamily="2" charset="0"/>
                <a:ea typeface="Roboto" panose="02000000000000000000" pitchFamily="2" charset="0"/>
                <a:cs typeface="Poppins" pitchFamily="2" charset="77"/>
              </a:rPr>
              <a:t>and here and here and lorem</a:t>
            </a:r>
            <a:br>
              <a:rPr lang="en-RO" sz="3600" b="1" dirty="0">
                <a:solidFill>
                  <a:srgbClr val="9F1F65"/>
                </a:solidFill>
                <a:latin typeface="Roboto" panose="02000000000000000000" pitchFamily="2" charset="0"/>
                <a:ea typeface="Roboto" panose="02000000000000000000" pitchFamily="2" charset="0"/>
                <a:cs typeface="Poppins" pitchFamily="2" charset="77"/>
              </a:rPr>
            </a:br>
            <a:r>
              <a:rPr lang="en-RO" sz="3600" b="1" dirty="0">
                <a:solidFill>
                  <a:srgbClr val="9F1F65"/>
                </a:solidFill>
                <a:latin typeface="Roboto" panose="02000000000000000000" pitchFamily="2" charset="0"/>
                <a:ea typeface="Roboto" panose="02000000000000000000" pitchFamily="2" charset="0"/>
                <a:cs typeface="Poppins" pitchFamily="2" charset="77"/>
              </a:rPr>
              <a:t>ipsum dolor</a:t>
            </a:r>
          </a:p>
        </p:txBody>
      </p:sp>
      <p:sp>
        <p:nvSpPr>
          <p:cNvPr id="3" name="Subtitle 2">
            <a:extLst>
              <a:ext uri="{FF2B5EF4-FFF2-40B4-BE49-F238E27FC236}">
                <a16:creationId xmlns:a16="http://schemas.microsoft.com/office/drawing/2014/main" id="{4A9F7614-54E5-8D50-2C22-80AED6295631}"/>
              </a:ext>
            </a:extLst>
          </p:cNvPr>
          <p:cNvSpPr>
            <a:spLocks noGrp="1"/>
          </p:cNvSpPr>
          <p:nvPr>
            <p:ph type="subTitle" idx="1"/>
          </p:nvPr>
        </p:nvSpPr>
        <p:spPr>
          <a:xfrm>
            <a:off x="769126" y="2407062"/>
            <a:ext cx="9144000" cy="934634"/>
          </a:xfrm>
        </p:spPr>
        <p:txBody>
          <a:bodyPr>
            <a:normAutofit/>
          </a:bodyPr>
          <a:lstStyle/>
          <a:p>
            <a:pPr algn="l">
              <a:lnSpc>
                <a:spcPct val="150000"/>
              </a:lnSpc>
              <a:spcBef>
                <a:spcPts val="0"/>
              </a:spcBef>
            </a:pPr>
            <a:r>
              <a:rPr lang="en-RO" sz="1400" b="1" dirty="0">
                <a:solidFill>
                  <a:srgbClr val="9F1F65"/>
                </a:solidFill>
                <a:latin typeface="Roboto" panose="02000000000000000000" pitchFamily="2" charset="0"/>
                <a:ea typeface="Roboto" panose="02000000000000000000" pitchFamily="2" charset="0"/>
                <a:cs typeface="Poppins" pitchFamily="2" charset="77"/>
              </a:rPr>
              <a:t>Name and Lorem Ipsum</a:t>
            </a:r>
          </a:p>
          <a:p>
            <a:pPr algn="l">
              <a:lnSpc>
                <a:spcPct val="150000"/>
              </a:lnSpc>
              <a:spcBef>
                <a:spcPts val="0"/>
              </a:spcBef>
            </a:pPr>
            <a:r>
              <a:rPr lang="en-RO" sz="1400" dirty="0">
                <a:solidFill>
                  <a:srgbClr val="9F1F65"/>
                </a:solidFill>
                <a:latin typeface="Roboto" panose="02000000000000000000" pitchFamily="2" charset="0"/>
                <a:ea typeface="Roboto" panose="02000000000000000000" pitchFamily="2" charset="0"/>
                <a:cs typeface="Poppins" pitchFamily="2" charset="77"/>
              </a:rPr>
              <a:t>University Dolor est</a:t>
            </a:r>
          </a:p>
        </p:txBody>
      </p:sp>
    </p:spTree>
    <p:extLst>
      <p:ext uri="{BB962C8B-B14F-4D97-AF65-F5344CB8AC3E}">
        <p14:creationId xmlns:p14="http://schemas.microsoft.com/office/powerpoint/2010/main" val="2479859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CDCD229-8690-DF26-EFA8-4ED1AB0FD358}"/>
              </a:ext>
            </a:extLst>
          </p:cNvPr>
          <p:cNvPicPr>
            <a:picLocks noChangeAspect="1"/>
          </p:cNvPicPr>
          <p:nvPr/>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4C38984D-26FE-DF1B-811B-867763FFB1E5}"/>
              </a:ext>
            </a:extLst>
          </p:cNvPr>
          <p:cNvSpPr>
            <a:spLocks noGrp="1"/>
          </p:cNvSpPr>
          <p:nvPr>
            <p:ph type="title"/>
          </p:nvPr>
        </p:nvSpPr>
        <p:spPr>
          <a:xfrm>
            <a:off x="483476" y="483477"/>
            <a:ext cx="11151475" cy="5213130"/>
          </a:xfrm>
        </p:spPr>
        <p:txBody>
          <a:bodyPr anchor="t">
            <a:normAutofit/>
          </a:bodyPr>
          <a:lstStyle/>
          <a:p>
            <a:pPr>
              <a:lnSpc>
                <a:spcPct val="150000"/>
              </a:lnSpc>
            </a:pPr>
            <a:r>
              <a:rPr lang="en-GB" sz="2600" b="1" dirty="0">
                <a:solidFill>
                  <a:srgbClr val="9F1F65"/>
                </a:solidFill>
                <a:effectLst/>
                <a:latin typeface="Playfair Display" pitchFamily="2" charset="77"/>
                <a:cs typeface="Poppins" pitchFamily="2" charset="77"/>
              </a:rPr>
              <a:t>Lorem ipsum </a:t>
            </a:r>
            <a:r>
              <a:rPr lang="en-GB" sz="2600" b="1" dirty="0" err="1">
                <a:solidFill>
                  <a:srgbClr val="9F1F65"/>
                </a:solidFill>
                <a:effectLst/>
                <a:latin typeface="Playfair Display" pitchFamily="2" charset="77"/>
                <a:cs typeface="Poppins" pitchFamily="2" charset="77"/>
              </a:rPr>
              <a:t>dolor</a:t>
            </a:r>
            <a:r>
              <a:rPr lang="en-GB" sz="2600" b="1" dirty="0">
                <a:solidFill>
                  <a:srgbClr val="9F1F65"/>
                </a:solidFill>
                <a:effectLst/>
                <a:latin typeface="Playfair Display" pitchFamily="2" charset="77"/>
                <a:cs typeface="Poppins" pitchFamily="2" charset="77"/>
              </a:rPr>
              <a:t> sit </a:t>
            </a:r>
            <a:r>
              <a:rPr lang="en-GB" sz="2600" b="1" dirty="0" err="1">
                <a:solidFill>
                  <a:srgbClr val="9F1F65"/>
                </a:solidFill>
                <a:effectLst/>
                <a:latin typeface="Playfair Display" pitchFamily="2" charset="77"/>
                <a:cs typeface="Poppins" pitchFamily="2" charset="77"/>
              </a:rPr>
              <a:t>amet</a:t>
            </a:r>
            <a:r>
              <a:rPr lang="en-GB" sz="2600" b="1" dirty="0">
                <a:solidFill>
                  <a:srgbClr val="9F1F65"/>
                </a:solidFill>
                <a:effectLst/>
                <a:latin typeface="Playfair Display" pitchFamily="2" charset="77"/>
                <a:cs typeface="Poppins" pitchFamily="2" charset="77"/>
              </a:rPr>
              <a:t>, </a:t>
            </a:r>
            <a:r>
              <a:rPr lang="en-GB" sz="2600" b="1" dirty="0" err="1">
                <a:solidFill>
                  <a:srgbClr val="9F1F65"/>
                </a:solidFill>
                <a:effectLst/>
                <a:latin typeface="Playfair Display" pitchFamily="2" charset="77"/>
                <a:cs typeface="Poppins" pitchFamily="2" charset="77"/>
              </a:rPr>
              <a:t>consectetur</a:t>
            </a:r>
            <a:r>
              <a:rPr lang="en-GB" sz="2600" b="1" dirty="0">
                <a:solidFill>
                  <a:srgbClr val="9F1F65"/>
                </a:solidFill>
                <a:effectLst/>
                <a:latin typeface="Playfair Display" pitchFamily="2" charset="77"/>
                <a:cs typeface="Poppins" pitchFamily="2" charset="77"/>
              </a:rPr>
              <a:t> </a:t>
            </a:r>
            <a:r>
              <a:rPr lang="en-GB" sz="2600" b="1" dirty="0" err="1">
                <a:solidFill>
                  <a:srgbClr val="9F1F65"/>
                </a:solidFill>
                <a:effectLst/>
                <a:latin typeface="Playfair Display" pitchFamily="2" charset="77"/>
                <a:cs typeface="Poppins" pitchFamily="2" charset="77"/>
              </a:rPr>
              <a:t>adipiscing</a:t>
            </a:r>
            <a:r>
              <a:rPr lang="en-GB" sz="2600" b="1" dirty="0">
                <a:solidFill>
                  <a:srgbClr val="9F1F65"/>
                </a:solidFill>
                <a:effectLst/>
                <a:latin typeface="Playfair Display" pitchFamily="2" charset="77"/>
                <a:cs typeface="Poppins" pitchFamily="2" charset="77"/>
              </a:rPr>
              <a:t> </a:t>
            </a:r>
            <a:r>
              <a:rPr lang="en-GB" sz="2600" b="1" dirty="0" err="1">
                <a:solidFill>
                  <a:srgbClr val="9F1F65"/>
                </a:solidFill>
                <a:effectLst/>
                <a:latin typeface="Playfair Display" pitchFamily="2" charset="77"/>
                <a:cs typeface="Poppins" pitchFamily="2" charset="77"/>
              </a:rPr>
              <a:t>elit</a:t>
            </a:r>
            <a:r>
              <a:rPr lang="en-GB" sz="2600" b="1" dirty="0">
                <a:solidFill>
                  <a:srgbClr val="9F1F65"/>
                </a:solidFill>
                <a:effectLst/>
                <a:latin typeface="Playfair Display" pitchFamily="2" charset="77"/>
                <a:cs typeface="Poppins" pitchFamily="2" charset="77"/>
              </a:rPr>
              <a:t>.</a:t>
            </a:r>
            <a:br>
              <a:rPr lang="en-GB" sz="2000" b="0" i="0" dirty="0">
                <a:solidFill>
                  <a:srgbClr val="9F1F65"/>
                </a:solidFill>
                <a:effectLst/>
                <a:latin typeface="Poppins" pitchFamily="2" charset="77"/>
                <a:cs typeface="Poppins" pitchFamily="2" charset="77"/>
              </a:rPr>
            </a:br>
            <a:br>
              <a:rPr lang="en-GB" sz="2000" b="0" i="0" dirty="0">
                <a:solidFill>
                  <a:schemeClr val="tx1">
                    <a:lumMod val="65000"/>
                    <a:lumOff val="35000"/>
                  </a:schemeClr>
                </a:solidFill>
                <a:effectLst/>
                <a:latin typeface="Poppins" pitchFamily="2" charset="77"/>
                <a:cs typeface="Poppins" pitchFamily="2" charset="77"/>
              </a:rPr>
            </a:b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Fusce</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pharetra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placerat</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augue</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eget</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tempus.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Vivamus</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sollicitudin</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viverra</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viverra</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Praesent</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quis</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maximus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orci</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sed</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luctus</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urna</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Integer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efficitur</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faucibus</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suscipit</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Nunc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dignissim</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nec</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lacus</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nec</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congue</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a:t>
            </a:r>
            <a:b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br>
            <a:b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b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Suspendisse</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quis</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diam</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ante.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Curabitur</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malesuada</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efficitur</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sem</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sed</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iaculis</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ipsum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imperdiet</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vel. Integer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sagittis</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metus</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purus</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nec</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pharetra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nunc</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cursus vel. In vitae convallis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enim</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Duis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sed</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sapien</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accumsan</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congue</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mauris</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vel</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dictum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massa</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Vivamus</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eu</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mauris</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quis</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magna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posuere</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 </a:t>
            </a:r>
            <a:r>
              <a:rPr lang="en-GB" sz="2000" b="0" i="0" dirty="0" err="1">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feugiat</a:t>
            </a:r>
            <a:r>
              <a:rPr lang="en-GB" sz="2000" b="0" i="0" dirty="0">
                <a:solidFill>
                  <a:schemeClr val="tx1">
                    <a:lumMod val="65000"/>
                    <a:lumOff val="35000"/>
                  </a:schemeClr>
                </a:solidFill>
                <a:effectLst/>
                <a:latin typeface="Roboto" panose="02000000000000000000" pitchFamily="2" charset="0"/>
                <a:ea typeface="Roboto" panose="02000000000000000000" pitchFamily="2" charset="0"/>
                <a:cs typeface="Poppins" pitchFamily="2" charset="77"/>
              </a:rPr>
              <a:t>.</a:t>
            </a:r>
            <a:endParaRPr lang="en-RO" sz="2000" dirty="0">
              <a:solidFill>
                <a:schemeClr val="tx1">
                  <a:lumMod val="65000"/>
                  <a:lumOff val="35000"/>
                </a:schemeClr>
              </a:solidFill>
              <a:latin typeface="Roboto" panose="02000000000000000000" pitchFamily="2" charset="0"/>
              <a:ea typeface="Roboto" panose="02000000000000000000" pitchFamily="2" charset="0"/>
              <a:cs typeface="Poppins" pitchFamily="2" charset="77"/>
            </a:endParaRPr>
          </a:p>
        </p:txBody>
      </p:sp>
    </p:spTree>
    <p:extLst>
      <p:ext uri="{BB962C8B-B14F-4D97-AF65-F5344CB8AC3E}">
        <p14:creationId xmlns:p14="http://schemas.microsoft.com/office/powerpoint/2010/main" val="17222721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E0B3C07-5D76-0292-52C0-57BBDB63C73E}"/>
              </a:ext>
            </a:extLst>
          </p:cNvPr>
          <p:cNvPicPr>
            <a:picLocks noChangeAspect="1"/>
          </p:cNvPicPr>
          <p:nvPr/>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1391FB92-B09A-48C4-0849-4128C0055256}"/>
              </a:ext>
            </a:extLst>
          </p:cNvPr>
          <p:cNvSpPr>
            <a:spLocks noGrp="1"/>
          </p:cNvSpPr>
          <p:nvPr>
            <p:ph type="title"/>
          </p:nvPr>
        </p:nvSpPr>
        <p:spPr>
          <a:xfrm>
            <a:off x="838200" y="2766218"/>
            <a:ext cx="10515600" cy="1325563"/>
          </a:xfrm>
        </p:spPr>
        <p:txBody>
          <a:bodyPr>
            <a:normAutofit/>
          </a:bodyPr>
          <a:lstStyle/>
          <a:p>
            <a:r>
              <a:rPr lang="en-RO" sz="3600" i="1" dirty="0">
                <a:solidFill>
                  <a:srgbClr val="9F1F65"/>
                </a:solidFill>
                <a:latin typeface="Playfair Display" pitchFamily="2" charset="77"/>
              </a:rPr>
              <a:t>Thank you message here</a:t>
            </a:r>
          </a:p>
        </p:txBody>
      </p:sp>
    </p:spTree>
    <p:extLst>
      <p:ext uri="{BB962C8B-B14F-4D97-AF65-F5344CB8AC3E}">
        <p14:creationId xmlns:p14="http://schemas.microsoft.com/office/powerpoint/2010/main" val="17981431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RCCV24_ppt" id="{E86513B4-049D-F248-BC1A-6D15D07BEDCE}" vid="{8537B8A3-A7E2-C64C-8D7D-F0AF0E893400}"/>
    </a:ext>
  </a:extLst>
</a:theme>
</file>

<file path=docProps/app.xml><?xml version="1.0" encoding="utf-8"?>
<Properties xmlns="http://schemas.openxmlformats.org/officeDocument/2006/extended-properties" xmlns:vt="http://schemas.openxmlformats.org/officeDocument/2006/docPropsVTypes">
  <Template/>
  <TotalTime>17</TotalTime>
  <Words>125</Words>
  <Application>Microsoft Macintosh PowerPoint</Application>
  <PresentationFormat>Widescreen</PresentationFormat>
  <Paragraphs>5</Paragraphs>
  <Slides>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vt:i4>
      </vt:variant>
    </vt:vector>
  </HeadingPairs>
  <TitlesOfParts>
    <vt:vector size="10" baseType="lpstr">
      <vt:lpstr>Playfair Display</vt:lpstr>
      <vt:lpstr>Arial</vt:lpstr>
      <vt:lpstr>Calibri Light</vt:lpstr>
      <vt:lpstr>Roboto</vt:lpstr>
      <vt:lpstr>Poppins</vt:lpstr>
      <vt:lpstr>Calibri</vt:lpstr>
      <vt:lpstr>Office Theme</vt:lpstr>
      <vt:lpstr>Title of the document here and here and here and lorem ipsum dolor</vt:lpstr>
      <vt:lpstr>Lorem ipsum dolor sit amet, consectetur adipiscing elit.  Fusce pharetra placerat augue eget tempus. Vivamus sollicitudin viverra viverra. Praesent quis maximus orci, sed luctus urna. Integer efficitur faucibus suscipit. Nunc dignissim nec lacus nec congue.  Suspendisse quis diam ante. Curabitur malesuada efficitur sem, sed iaculis ipsum imperdiet vel. Integer sagittis metus purus, nec pharetra nunc cursus vel. In vitae convallis enim. Duis sed sapien accumsan, congue mauris vel, dictum massa. Vivamus eu mauris quis magna posuere feugiat.</vt:lpstr>
      <vt:lpstr>Thank you message here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Ramona Barbos</dc:creator>
  <cp:lastModifiedBy>Ramo Bărbos</cp:lastModifiedBy>
  <cp:revision>3</cp:revision>
  <dcterms:created xsi:type="dcterms:W3CDTF">2024-08-26T14:41:30Z</dcterms:created>
  <dcterms:modified xsi:type="dcterms:W3CDTF">2026-06-25T10:08:33Z</dcterms:modified>
</cp:coreProperties>
</file>